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7" r:id="rId3"/>
    <p:sldId id="271" r:id="rId4"/>
    <p:sldId id="272" r:id="rId5"/>
    <p:sldId id="258" r:id="rId6"/>
    <p:sldId id="269" r:id="rId7"/>
    <p:sldId id="268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A419"/>
    <a:srgbClr val="0013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19" d="100"/>
          <a:sy n="119" d="100"/>
        </p:scale>
        <p:origin x="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84763-2AB3-CA47-9123-DBB788AC3AB1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752ECE-40C6-1342-ACD7-FF442BC2058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055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CD048-301F-1247-B698-EAB77EF3CC29}" type="datetimeFigureOut">
              <a:rPr lang="fr-FR" smtClean="0"/>
              <a:t>10/04/2017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3B4DA-AA33-394D-9280-8ACF9F9AB1A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488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09808" y="547462"/>
            <a:ext cx="9144000" cy="2387600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CA" b="1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The Fall</a:t>
            </a:r>
            <a:r>
              <a:rPr lang="en-CA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/>
            </a:r>
            <a:br>
              <a:rPr lang="en-CA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</a:br>
            <a:r>
              <a:rPr lang="en-CA" sz="1200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 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731324" y="2783536"/>
            <a:ext cx="9144000" cy="1331259"/>
          </a:xfrm>
        </p:spPr>
        <p:txBody>
          <a:bodyPr/>
          <a:lstStyle/>
          <a:p>
            <a:pPr algn="l"/>
            <a:r>
              <a:rPr lang="fr-FR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By Charles Doucet</a:t>
            </a:r>
            <a:endParaRPr lang="fr-FR" dirty="0">
              <a:solidFill>
                <a:schemeClr val="bg1">
                  <a:lumMod val="95000"/>
                </a:schemeClr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02464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Last Time: Artist's </a:t>
            </a:r>
            <a:r>
              <a:rPr lang="en-CA" b="1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Statement</a:t>
            </a:r>
          </a:p>
        </p:txBody>
      </p:sp>
      <p:sp>
        <p:nvSpPr>
          <p:cNvPr id="5" name="Sous-titre 2"/>
          <p:cNvSpPr txBox="1">
            <a:spLocks/>
          </p:cNvSpPr>
          <p:nvPr/>
        </p:nvSpPr>
        <p:spPr>
          <a:xfrm>
            <a:off x="939451" y="1887410"/>
            <a:ext cx="10313097" cy="2697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Platformer </a:t>
            </a:r>
            <a:r>
              <a:rPr lang="en-CA" sz="1600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environment to be ugly and without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interest	</a:t>
            </a:r>
            <a:endParaRPr lang="en-CA" sz="1600" dirty="0" smtClean="0">
              <a:solidFill>
                <a:schemeClr val="bg1">
                  <a:lumMod val="95000"/>
                </a:schemeClr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>
              <a:buFont typeface="Wingdings" charset="2"/>
              <a:buChar char="§"/>
            </a:pPr>
            <a:r>
              <a:rPr lang="en-CA" sz="1600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After a while, he falls into a glitch and become stuck into the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computer</a:t>
            </a:r>
          </a:p>
          <a:p>
            <a:pPr>
              <a:buFont typeface="Wingdings" charset="2"/>
              <a:buChar char="§"/>
            </a:pPr>
            <a:r>
              <a:rPr lang="en-CA" sz="1600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Inside the machine will be more elegant, minimalist and dark </a:t>
            </a:r>
            <a:endParaRPr lang="en-CA" sz="1600" dirty="0" smtClean="0">
              <a:solidFill>
                <a:schemeClr val="bg1">
                  <a:lumMod val="95000"/>
                </a:schemeClr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>
              <a:buFont typeface="Wingdings" charset="2"/>
              <a:buChar char="§"/>
            </a:pP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What </a:t>
            </a:r>
            <a:r>
              <a:rPr lang="en-CA" sz="1600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happens in a device and how it is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seen </a:t>
            </a:r>
            <a:r>
              <a:rPr lang="en-CA" sz="1600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by a segment of the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code</a:t>
            </a:r>
          </a:p>
          <a:p>
            <a:pPr>
              <a:buFont typeface="Wingdings" charset="2"/>
              <a:buChar char="§"/>
            </a:pP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Character has emotion and knows he’s been controlled</a:t>
            </a:r>
          </a:p>
        </p:txBody>
      </p:sp>
    </p:spTree>
    <p:extLst>
      <p:ext uri="{BB962C8B-B14F-4D97-AF65-F5344CB8AC3E}">
        <p14:creationId xmlns:p14="http://schemas.microsoft.com/office/powerpoint/2010/main" val="1814598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Last Time: Artist's </a:t>
            </a:r>
            <a:r>
              <a:rPr lang="en-CA" b="1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Statement</a:t>
            </a:r>
          </a:p>
        </p:txBody>
      </p:sp>
      <p:sp>
        <p:nvSpPr>
          <p:cNvPr id="5" name="Sous-titre 2"/>
          <p:cNvSpPr txBox="1">
            <a:spLocks/>
          </p:cNvSpPr>
          <p:nvPr/>
        </p:nvSpPr>
        <p:spPr>
          <a:xfrm>
            <a:off x="939451" y="1887410"/>
            <a:ext cx="10883203" cy="2697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Platformer </a:t>
            </a:r>
            <a:r>
              <a:rPr lang="en-CA" sz="1600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environment to be ugly and without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interest	</a:t>
            </a:r>
            <a:r>
              <a:rPr lang="en-CA" sz="1600" b="1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  <a:sym typeface="Wingdings"/>
              </a:rPr>
              <a:t></a:t>
            </a:r>
            <a:endParaRPr lang="en-CA" sz="1600" b="1" dirty="0" smtClean="0">
              <a:solidFill>
                <a:schemeClr val="bg1">
                  <a:lumMod val="95000"/>
                </a:schemeClr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>
              <a:buFont typeface="Wingdings" charset="2"/>
              <a:buChar char="§"/>
            </a:pPr>
            <a:r>
              <a:rPr lang="en-CA" sz="1600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After a while, he falls into a glitch and become stuck into the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computer	 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  <a:sym typeface="Wingdings"/>
              </a:rPr>
              <a:t></a:t>
            </a:r>
            <a:endParaRPr lang="en-CA" sz="1600" dirty="0" smtClean="0">
              <a:solidFill>
                <a:schemeClr val="bg1">
                  <a:lumMod val="95000"/>
                </a:schemeClr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>
              <a:buFont typeface="Wingdings" charset="2"/>
              <a:buChar char="§"/>
            </a:pPr>
            <a:r>
              <a:rPr lang="en-CA" sz="1600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Inside the machine will be more elegant, minimalist and dark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  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  <a:sym typeface="Wingdings"/>
              </a:rPr>
              <a:t></a:t>
            </a:r>
            <a:endParaRPr lang="en-CA" sz="1600" dirty="0" smtClean="0">
              <a:solidFill>
                <a:schemeClr val="bg1">
                  <a:lumMod val="95000"/>
                </a:schemeClr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>
              <a:buFont typeface="Wingdings" charset="2"/>
              <a:buChar char="§"/>
            </a:pP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What </a:t>
            </a:r>
            <a:r>
              <a:rPr lang="en-CA" sz="1600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happens in a device and how it is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seen </a:t>
            </a:r>
            <a:r>
              <a:rPr lang="en-CA" sz="1600" dirty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by a segment of the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code   ~</a:t>
            </a:r>
            <a:endParaRPr lang="en-CA" sz="1600" dirty="0" smtClean="0">
              <a:solidFill>
                <a:schemeClr val="bg1">
                  <a:lumMod val="95000"/>
                </a:schemeClr>
              </a:solidFill>
              <a:latin typeface="Ayuthaya" charset="-34"/>
              <a:ea typeface="Ayuthaya" charset="-34"/>
              <a:cs typeface="Ayuthaya" charset="-34"/>
            </a:endParaRPr>
          </a:p>
          <a:p>
            <a:pPr>
              <a:buFont typeface="Wingdings" charset="2"/>
              <a:buChar char="§"/>
            </a:pP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Character has emotion and knows he’s been </a:t>
            </a: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controlled    ~</a:t>
            </a:r>
            <a:endParaRPr lang="en-CA" sz="1600" dirty="0" smtClean="0">
              <a:solidFill>
                <a:schemeClr val="bg1">
                  <a:lumMod val="95000"/>
                </a:schemeClr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71686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New Stuff</a:t>
            </a:r>
            <a:endParaRPr lang="en-CA" b="1" dirty="0">
              <a:solidFill>
                <a:schemeClr val="bg1">
                  <a:lumMod val="95000"/>
                </a:schemeClr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sp>
        <p:nvSpPr>
          <p:cNvPr id="5" name="Sous-titre 2"/>
          <p:cNvSpPr txBox="1">
            <a:spLocks/>
          </p:cNvSpPr>
          <p:nvPr/>
        </p:nvSpPr>
        <p:spPr>
          <a:xfrm>
            <a:off x="939451" y="1887409"/>
            <a:ext cx="5156549" cy="37388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The game is more an experience than a game</a:t>
            </a:r>
          </a:p>
          <a:p>
            <a:pPr>
              <a:buFont typeface="Wingdings" charset="2"/>
              <a:buChar char="§"/>
            </a:pP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The experience is about 5 to 10 min  depending on the user’s skills ;)</a:t>
            </a:r>
          </a:p>
          <a:p>
            <a:pPr>
              <a:buFont typeface="Wingdings" charset="2"/>
              <a:buChar char="§"/>
            </a:pPr>
            <a:r>
              <a:rPr lang="en-CA" sz="1600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Today’s version has been modified so there are no penalties.</a:t>
            </a:r>
          </a:p>
          <a:p>
            <a:pPr>
              <a:buFont typeface="Wingdings" charset="2"/>
              <a:buChar char="§"/>
            </a:pPr>
            <a:endParaRPr lang="en-CA" sz="1600" dirty="0" smtClean="0">
              <a:solidFill>
                <a:schemeClr val="bg1">
                  <a:lumMod val="95000"/>
                </a:schemeClr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34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2376805"/>
            <a:ext cx="10515600" cy="1325563"/>
          </a:xfrm>
        </p:spPr>
        <p:txBody>
          <a:bodyPr/>
          <a:lstStyle/>
          <a:p>
            <a:pPr algn="ctr"/>
            <a:r>
              <a:rPr lang="en-CA" b="1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Let’s try it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64699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1516194"/>
            <a:ext cx="10515600" cy="1325563"/>
          </a:xfrm>
        </p:spPr>
        <p:txBody>
          <a:bodyPr/>
          <a:lstStyle/>
          <a:p>
            <a:pPr algn="ctr"/>
            <a:r>
              <a:rPr lang="en-CA" b="1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Questions?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0550" y="3422670"/>
            <a:ext cx="850900" cy="9779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850" y="4348520"/>
            <a:ext cx="622300" cy="3048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18734" y="4653320"/>
            <a:ext cx="5554532" cy="230652"/>
          </a:xfrm>
          <a:prstGeom prst="rect">
            <a:avLst/>
          </a:prstGeom>
          <a:solidFill>
            <a:srgbClr val="FBA4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53079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09808" y="547462"/>
            <a:ext cx="9144000" cy="2387600"/>
          </a:xfrm>
        </p:spPr>
        <p:txBody>
          <a:bodyPr/>
          <a:lstStyle/>
          <a:p>
            <a:pPr algn="l"/>
            <a:r>
              <a:rPr lang="en-CA" b="1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>Thank you</a:t>
            </a:r>
            <a:r>
              <a:rPr lang="en-CA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  <a:t/>
            </a:r>
            <a:br>
              <a:rPr lang="en-CA" dirty="0" smtClean="0">
                <a:solidFill>
                  <a:schemeClr val="bg1">
                    <a:lumMod val="95000"/>
                  </a:schemeClr>
                </a:solidFill>
                <a:latin typeface="Ayuthaya" charset="-34"/>
                <a:ea typeface="Ayuthaya" charset="-34"/>
                <a:cs typeface="Ayuthaya" charset="-34"/>
              </a:rPr>
            </a:br>
            <a:endParaRPr lang="en-CA" sz="1200" dirty="0">
              <a:solidFill>
                <a:schemeClr val="bg1">
                  <a:lumMod val="95000"/>
                </a:schemeClr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84127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584</TotalTime>
  <Words>74</Words>
  <Application>Microsoft Macintosh PowerPoint</Application>
  <PresentationFormat>Grand écran</PresentationFormat>
  <Paragraphs>21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Ayuthaya</vt:lpstr>
      <vt:lpstr>Calibri</vt:lpstr>
      <vt:lpstr>Calibri Light</vt:lpstr>
      <vt:lpstr>Wingdings</vt:lpstr>
      <vt:lpstr>Arial</vt:lpstr>
      <vt:lpstr>Office Theme</vt:lpstr>
      <vt:lpstr>The Fall  </vt:lpstr>
      <vt:lpstr>Last Time: Artist's Statement</vt:lpstr>
      <vt:lpstr>Last Time: Artist's Statement</vt:lpstr>
      <vt:lpstr>New Stuff</vt:lpstr>
      <vt:lpstr>Let’s try it</vt:lpstr>
      <vt:lpstr>Questions?</vt:lpstr>
      <vt:lpstr>Thank you 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 #17  (still no name.. sorry)</dc:title>
  <dc:creator>Charles Doucet</dc:creator>
  <cp:lastModifiedBy>Charles Doucet</cp:lastModifiedBy>
  <cp:revision>32</cp:revision>
  <dcterms:created xsi:type="dcterms:W3CDTF">2017-01-28T21:01:02Z</dcterms:created>
  <dcterms:modified xsi:type="dcterms:W3CDTF">2017-04-11T03:15:02Z</dcterms:modified>
</cp:coreProperties>
</file>

<file path=docProps/thumbnail.jpeg>
</file>